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8" r:id="rId4"/>
  </p:sldMasterIdLst>
  <p:sldIdLst>
    <p:sldId id="256" r:id="rId5"/>
  </p:sldIdLst>
  <p:sldSz cx="6858000" cy="9906000" type="A4"/>
  <p:notesSz cx="6797675" cy="9928225"/>
  <p:defaultTextStyle>
    <a:defPPr>
      <a:defRPr lang="ko-KR"/>
    </a:defPPr>
    <a:lvl1pPr marL="0" algn="l" defTabSz="95777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88" algn="l" defTabSz="95777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76" algn="l" defTabSz="95777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64" algn="l" defTabSz="95777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552" algn="l" defTabSz="95777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440" algn="l" defTabSz="95777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328" algn="l" defTabSz="95777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216" algn="l" defTabSz="95777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104" algn="l" defTabSz="95777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8">
          <p15:clr>
            <a:srgbClr val="A4A3A4"/>
          </p15:clr>
        </p15:guide>
        <p15:guide id="2" pos="2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3"/>
  </p:normalViewPr>
  <p:slideViewPr>
    <p:cSldViewPr>
      <p:cViewPr varScale="1">
        <p:scale>
          <a:sx n="75" d="100"/>
          <a:sy n="75" d="100"/>
        </p:scale>
        <p:origin x="3174" y="60"/>
      </p:cViewPr>
      <p:guideLst>
        <p:guide orient="horz" pos="3118"/>
        <p:guide pos="21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1"/>
            <a:ext cx="5829300" cy="212336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399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6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5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3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2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0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48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223647" y="1238250"/>
            <a:ext cx="2551509" cy="2635638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66741" y="1238250"/>
            <a:ext cx="7542610" cy="2635638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6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92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41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6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52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36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20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0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489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73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66738" y="7207075"/>
            <a:ext cx="5047060" cy="2038755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728097" y="7207075"/>
            <a:ext cx="5047059" cy="2038755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415" indent="0">
              <a:buNone/>
              <a:defRPr sz="2100" b="1"/>
            </a:lvl2pPr>
            <a:lvl3pPr marL="956831" indent="0">
              <a:buNone/>
              <a:defRPr sz="1900" b="1"/>
            </a:lvl3pPr>
            <a:lvl4pPr marL="1435247" indent="0">
              <a:buNone/>
              <a:defRPr sz="1700" b="1"/>
            </a:lvl4pPr>
            <a:lvl5pPr marL="1913662" indent="0">
              <a:buNone/>
              <a:defRPr sz="1700" b="1"/>
            </a:lvl5pPr>
            <a:lvl6pPr marL="2392078" indent="0">
              <a:buNone/>
              <a:defRPr sz="1700" b="1"/>
            </a:lvl6pPr>
            <a:lvl7pPr marL="2870494" indent="0">
              <a:buNone/>
              <a:defRPr sz="1700" b="1"/>
            </a:lvl7pPr>
            <a:lvl8pPr marL="3348910" indent="0">
              <a:buNone/>
              <a:defRPr sz="1700" b="1"/>
            </a:lvl8pPr>
            <a:lvl9pPr marL="3827324" indent="0">
              <a:buNone/>
              <a:defRPr sz="17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415" indent="0">
              <a:buNone/>
              <a:defRPr sz="2100" b="1"/>
            </a:lvl2pPr>
            <a:lvl3pPr marL="956831" indent="0">
              <a:buNone/>
              <a:defRPr sz="1900" b="1"/>
            </a:lvl3pPr>
            <a:lvl4pPr marL="1435247" indent="0">
              <a:buNone/>
              <a:defRPr sz="1700" b="1"/>
            </a:lvl4pPr>
            <a:lvl5pPr marL="1913662" indent="0">
              <a:buNone/>
              <a:defRPr sz="1700" b="1"/>
            </a:lvl5pPr>
            <a:lvl6pPr marL="2392078" indent="0">
              <a:buNone/>
              <a:defRPr sz="1700" b="1"/>
            </a:lvl6pPr>
            <a:lvl7pPr marL="2870494" indent="0">
              <a:buNone/>
              <a:defRPr sz="1700" b="1"/>
            </a:lvl7pPr>
            <a:lvl8pPr marL="3348910" indent="0">
              <a:buNone/>
              <a:defRPr sz="1700" b="1"/>
            </a:lvl8pPr>
            <a:lvl9pPr marL="3827324" indent="0">
              <a:buNone/>
              <a:defRPr sz="17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3" y="394406"/>
            <a:ext cx="2256235" cy="16785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13"/>
            <a:ext cx="3833813" cy="845449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3" y="2072929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415" indent="0">
              <a:buNone/>
              <a:defRPr sz="1200"/>
            </a:lvl2pPr>
            <a:lvl3pPr marL="956831" indent="0">
              <a:buNone/>
              <a:defRPr sz="1100"/>
            </a:lvl3pPr>
            <a:lvl4pPr marL="1435247" indent="0">
              <a:buNone/>
              <a:defRPr sz="1000"/>
            </a:lvl4pPr>
            <a:lvl5pPr marL="1913662" indent="0">
              <a:buNone/>
              <a:defRPr sz="1000"/>
            </a:lvl5pPr>
            <a:lvl6pPr marL="2392078" indent="0">
              <a:buNone/>
              <a:defRPr sz="1000"/>
            </a:lvl6pPr>
            <a:lvl7pPr marL="2870494" indent="0">
              <a:buNone/>
              <a:defRPr sz="1000"/>
            </a:lvl7pPr>
            <a:lvl8pPr marL="3348910" indent="0">
              <a:buNone/>
              <a:defRPr sz="1000"/>
            </a:lvl8pPr>
            <a:lvl9pPr marL="3827324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415" indent="0">
              <a:buNone/>
              <a:defRPr sz="2900"/>
            </a:lvl2pPr>
            <a:lvl3pPr marL="956831" indent="0">
              <a:buNone/>
              <a:defRPr sz="2500"/>
            </a:lvl3pPr>
            <a:lvl4pPr marL="1435247" indent="0">
              <a:buNone/>
              <a:defRPr sz="2100"/>
            </a:lvl4pPr>
            <a:lvl5pPr marL="1913662" indent="0">
              <a:buNone/>
              <a:defRPr sz="2100"/>
            </a:lvl5pPr>
            <a:lvl6pPr marL="2392078" indent="0">
              <a:buNone/>
              <a:defRPr sz="2100"/>
            </a:lvl6pPr>
            <a:lvl7pPr marL="2870494" indent="0">
              <a:buNone/>
              <a:defRPr sz="2100"/>
            </a:lvl7pPr>
            <a:lvl8pPr marL="3348910" indent="0">
              <a:buNone/>
              <a:defRPr sz="2100"/>
            </a:lvl8pPr>
            <a:lvl9pPr marL="3827324" indent="0">
              <a:buNone/>
              <a:defRPr sz="21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415" indent="0">
              <a:buNone/>
              <a:defRPr sz="1200"/>
            </a:lvl2pPr>
            <a:lvl3pPr marL="956831" indent="0">
              <a:buNone/>
              <a:defRPr sz="1100"/>
            </a:lvl3pPr>
            <a:lvl4pPr marL="1435247" indent="0">
              <a:buNone/>
              <a:defRPr sz="1000"/>
            </a:lvl4pPr>
            <a:lvl5pPr marL="1913662" indent="0">
              <a:buNone/>
              <a:defRPr sz="1000"/>
            </a:lvl5pPr>
            <a:lvl6pPr marL="2392078" indent="0">
              <a:buNone/>
              <a:defRPr sz="1000"/>
            </a:lvl6pPr>
            <a:lvl7pPr marL="2870494" indent="0">
              <a:buNone/>
              <a:defRPr sz="1000"/>
            </a:lvl7pPr>
            <a:lvl8pPr marL="3348910" indent="0">
              <a:buNone/>
              <a:defRPr sz="1000"/>
            </a:lvl8pPr>
            <a:lvl9pPr marL="3827324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681" tIns="47843" rIns="95681" bIns="47843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7"/>
            <a:ext cx="6172200" cy="6537502"/>
          </a:xfrm>
          <a:prstGeom prst="rect">
            <a:avLst/>
          </a:prstGeom>
        </p:spPr>
        <p:txBody>
          <a:bodyPr vert="horz" lIns="95681" tIns="47843" rIns="95681" bIns="47843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401"/>
            <a:ext cx="1600200" cy="527403"/>
          </a:xfrm>
          <a:prstGeom prst="rect">
            <a:avLst/>
          </a:prstGeom>
        </p:spPr>
        <p:txBody>
          <a:bodyPr vert="horz" lIns="95681" tIns="47843" rIns="95681" bIns="4784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9F4C8-BF2A-4966-B7F5-170683CB7971}" type="datetimeFigureOut">
              <a:rPr lang="ko-KR" altLang="en-US" smtClean="0"/>
              <a:pPr/>
              <a:t>2024-11-13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401"/>
            <a:ext cx="2171700" cy="527403"/>
          </a:xfrm>
          <a:prstGeom prst="rect">
            <a:avLst/>
          </a:prstGeom>
        </p:spPr>
        <p:txBody>
          <a:bodyPr vert="horz" lIns="95681" tIns="47843" rIns="95681" bIns="4784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1" y="9181401"/>
            <a:ext cx="1600200" cy="527403"/>
          </a:xfrm>
          <a:prstGeom prst="rect">
            <a:avLst/>
          </a:prstGeom>
        </p:spPr>
        <p:txBody>
          <a:bodyPr vert="horz" lIns="95681" tIns="47843" rIns="95681" bIns="4784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70FE7-3DE5-4534-9EC4-6A2733784E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56831" rtl="0" eaLnBrk="1" latinLnBrk="1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811" indent="-358811" algn="l" defTabSz="956831" rtl="0" eaLnBrk="1" latinLnBrk="1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426" indent="-299010" algn="l" defTabSz="956831" rtl="0" eaLnBrk="1" latinLnBrk="1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039" indent="-239209" algn="l" defTabSz="956831" rtl="0" eaLnBrk="1" latinLnBrk="1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454" indent="-239209" algn="l" defTabSz="956831" rtl="0" eaLnBrk="1" latinLnBrk="1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2871" indent="-239209" algn="l" defTabSz="956831" rtl="0" eaLnBrk="1" latinLnBrk="1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1287" indent="-239209" algn="l" defTabSz="956831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09702" indent="-239209" algn="l" defTabSz="956831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8117" indent="-239209" algn="l" defTabSz="956831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6532" indent="-239209" algn="l" defTabSz="956831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56831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415" algn="l" defTabSz="956831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6831" algn="l" defTabSz="956831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247" algn="l" defTabSz="956831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3662" algn="l" defTabSz="956831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2078" algn="l" defTabSz="956831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0494" algn="l" defTabSz="956831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48910" algn="l" defTabSz="956831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7324" algn="l" defTabSz="956831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pic>
        <p:nvPicPr>
          <p:cNvPr id="4" name="Picture 9" descr="C:\Documents and Settings\이대\바탕 화면\입학\4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-4202" y="0"/>
            <a:ext cx="6858000" cy="9906000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41863" y="113981"/>
            <a:ext cx="6765873" cy="10111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12"/>
          <p:cNvSpPr txBox="1">
            <a:spLocks noChangeArrowheads="1"/>
          </p:cNvSpPr>
          <p:nvPr/>
        </p:nvSpPr>
        <p:spPr>
          <a:xfrm>
            <a:off x="452709" y="1221554"/>
            <a:ext cx="5928619" cy="1283174"/>
          </a:xfrm>
          <a:prstGeom prst="rect">
            <a:avLst/>
          </a:prstGeom>
          <a:noFill/>
          <a:ln w="12700">
            <a:noFill/>
            <a:miter/>
          </a:ln>
          <a:effectLst/>
        </p:spPr>
        <p:txBody>
          <a:bodyPr lIns="17179" tIns="17179" rIns="17179" bIns="17179" anchor="ctr"/>
          <a:lstStyle/>
          <a:p>
            <a:pPr algn="ctr">
              <a:defRPr/>
            </a:pPr>
            <a:r>
              <a:rPr lang="en-US" altLang="ko-KR" sz="3600" b="1" dirty="0">
                <a:solidFill>
                  <a:srgbClr val="028047"/>
                </a:solidFill>
                <a:latin typeface="Arial Unicode MS"/>
                <a:ea typeface="Arial Unicode MS"/>
                <a:cs typeface="Arial Unicode MS"/>
              </a:rPr>
              <a:t>2024</a:t>
            </a:r>
            <a:r>
              <a:rPr lang="ko-KR" altLang="en-US" sz="3600" b="1">
                <a:solidFill>
                  <a:srgbClr val="028047"/>
                </a:solidFill>
                <a:ea typeface="휴먼명조"/>
              </a:rPr>
              <a:t>년 가을학기</a:t>
            </a:r>
            <a:r>
              <a:rPr lang="en-US" altLang="ko-KR" sz="3600" b="1" dirty="0">
                <a:solidFill>
                  <a:srgbClr val="028047"/>
                </a:solidFill>
                <a:ea typeface="휴먼명조"/>
              </a:rPr>
              <a:t> </a:t>
            </a:r>
          </a:p>
          <a:p>
            <a:pPr algn="ctr">
              <a:defRPr/>
            </a:pPr>
            <a:r>
              <a:rPr lang="ko-KR" altLang="en-US" sz="3600" b="1" kern="0" dirty="0">
                <a:solidFill>
                  <a:srgbClr val="028047"/>
                </a:solidFill>
                <a:ea typeface="휴먼명조"/>
                <a:cs typeface="+mj-cs"/>
                <a:sym typeface="Marker Felt"/>
              </a:rPr>
              <a:t>이화여대 수학과 강연</a:t>
            </a:r>
            <a:endParaRPr lang="en-US" altLang="ko-KR" sz="3600" b="1" kern="0" dirty="0">
              <a:solidFill>
                <a:srgbClr val="028047"/>
              </a:solidFill>
              <a:ea typeface="휴먼명조"/>
              <a:cs typeface="+mj-cs"/>
              <a:sym typeface="Marker Felt"/>
            </a:endParaRPr>
          </a:p>
        </p:txBody>
      </p:sp>
      <p:pic>
        <p:nvPicPr>
          <p:cNvPr id="7" name="Picture 4" descr="http://www.ewha.ac.kr/korean/files/images/main_kor/ewha/logo_down.gif"/>
          <p:cNvPicPr>
            <a:picLocks noChangeAspect="1" noChangeArrowheads="1"/>
          </p:cNvPicPr>
          <p:nvPr/>
        </p:nvPicPr>
        <p:blipFill rotWithShape="1">
          <a:blip r:embed="rId4"/>
          <a:srcRect l="38970" b="33070"/>
          <a:stretch>
            <a:fillRect/>
          </a:stretch>
        </p:blipFill>
        <p:spPr>
          <a:xfrm>
            <a:off x="0" y="7169060"/>
            <a:ext cx="2688937" cy="2672747"/>
          </a:xfrm>
          <a:prstGeom prst="rect">
            <a:avLst/>
          </a:prstGeom>
          <a:noFill/>
        </p:spPr>
      </p:pic>
      <p:sp>
        <p:nvSpPr>
          <p:cNvPr id="8" name="직사각형 7"/>
          <p:cNvSpPr/>
          <p:nvPr/>
        </p:nvSpPr>
        <p:spPr>
          <a:xfrm>
            <a:off x="0" y="7393231"/>
            <a:ext cx="2267778" cy="2512769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980" tIns="20990" rIns="41980" bIns="20990"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189317" y="200472"/>
            <a:ext cx="6479365" cy="9418057"/>
          </a:xfrm>
          <a:prstGeom prst="roundRect">
            <a:avLst>
              <a:gd name="adj" fmla="val 16667"/>
            </a:avLst>
          </a:prstGeom>
          <a:noFill/>
          <a:ln w="635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980" tIns="20990" rIns="41980" bIns="20990"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640005"/>
              </p:ext>
            </p:extLst>
          </p:nvPr>
        </p:nvGraphicFramePr>
        <p:xfrm>
          <a:off x="334171" y="2504728"/>
          <a:ext cx="6179783" cy="443885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38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4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1246"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연사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소속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ko-KR" altLang="en-US" sz="12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i="0" kern="1200" baseline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강연 분야</a:t>
                      </a:r>
                      <a:endParaRPr lang="ko-KR" altLang="en-US" sz="12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594"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이강혁</a:t>
                      </a:r>
                      <a:endParaRPr lang="ko-KR" alt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경상대</a:t>
                      </a:r>
                      <a:endParaRPr lang="ko-KR" alt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월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목요일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복소</a:t>
                      </a:r>
                      <a:r>
                        <a:rPr lang="ko-KR" alt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기하</a:t>
                      </a:r>
                      <a:r>
                        <a:rPr lang="en-US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해석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594"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김형준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683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고려대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월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 </a:t>
                      </a:r>
                    </a:p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화요일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위상수학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821"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박진형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6831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카이스트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 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목요일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대수기하     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14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취소됨</a:t>
                      </a:r>
                      <a:r>
                        <a:rPr lang="en-US" altLang="ko-KR" sz="14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818">
                <a:tc>
                  <a:txBody>
                    <a:bodyPr/>
                    <a:lstStyle/>
                    <a:p>
                      <a:pPr marL="0" marR="0" lvl="0" indent="0" algn="ctr" defTabSz="956831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NaiChung</a:t>
                      </a:r>
                      <a:r>
                        <a:rPr lang="en-US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Conan Leung</a:t>
                      </a:r>
                      <a:endParaRPr lang="ko-KR" alt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 Chinese University of Hong Kong</a:t>
                      </a:r>
                      <a:endParaRPr lang="ko-KR" altLang="en-US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 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금요일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ko-KR" altLang="en-US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장소</a:t>
                      </a:r>
                      <a:r>
                        <a:rPr lang="en-US" altLang="ko-KR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종</a:t>
                      </a:r>
                      <a:r>
                        <a:rPr lang="en-US" altLang="ko-KR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 106</a:t>
                      </a:r>
                      <a:r>
                        <a:rPr lang="ko-KR" altLang="en-US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8820"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박지훈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포항공대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월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 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목요일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0">
                        <a:defRPr/>
                      </a:pPr>
                      <a:r>
                        <a:rPr lang="ko-KR" alt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대수기하</a:t>
                      </a:r>
                      <a:endParaRPr lang="ko-KR" alt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2019644"/>
                  </a:ext>
                </a:extLst>
              </a:tr>
              <a:tr h="658820"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이상혁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서울대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</a:t>
                      </a:r>
                      <a:endParaRPr lang="en-US" altLang="ko-KR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수요일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68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푸리에 해석학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947135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6623" y="8012488"/>
            <a:ext cx="54207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400"/>
              <a:t>이화여자대학교 종합과학관 </a:t>
            </a:r>
            <a:r>
              <a:rPr lang="en-US" altLang="ko-KR" sz="1400"/>
              <a:t>A</a:t>
            </a:r>
            <a:r>
              <a:rPr lang="ko-KR" altLang="en-US" sz="1400"/>
              <a:t>동   문의 </a:t>
            </a:r>
            <a:r>
              <a:rPr lang="en-US" altLang="ko-KR" sz="1400"/>
              <a:t>: (02) 3277-2290</a:t>
            </a:r>
            <a:endParaRPr lang="ko-KR" altLang="en-US" sz="1400"/>
          </a:p>
        </p:txBody>
      </p:sp>
      <p:sp>
        <p:nvSpPr>
          <p:cNvPr id="12" name="Rectangle 12"/>
          <p:cNvSpPr txBox="1">
            <a:spLocks noChangeArrowheads="1"/>
          </p:cNvSpPr>
          <p:nvPr/>
        </p:nvSpPr>
        <p:spPr>
          <a:xfrm>
            <a:off x="706623" y="8459166"/>
            <a:ext cx="5420788" cy="955266"/>
          </a:xfrm>
          <a:prstGeom prst="rect">
            <a:avLst/>
          </a:prstGeom>
          <a:noFill/>
          <a:ln w="12700">
            <a:noFill/>
            <a:miter/>
          </a:ln>
          <a:effectLst/>
        </p:spPr>
        <p:txBody>
          <a:bodyPr lIns="17179" tIns="17179" rIns="17179" bIns="17179" anchor="ctr"/>
          <a:lstStyle/>
          <a:p>
            <a:pPr algn="ctr">
              <a:buFont typeface="Wingdings"/>
              <a:buNone/>
              <a:defRPr/>
            </a:pPr>
            <a:r>
              <a:rPr lang="ko-KR" altLang="en-US" sz="2800" b="1" kern="0" dirty="0">
                <a:latin typeface="+mj-ea"/>
                <a:ea typeface="+mj-ea"/>
                <a:cs typeface="+mj-cs"/>
                <a:sym typeface="Marker Felt"/>
              </a:rPr>
              <a:t>자연과학대학</a:t>
            </a:r>
            <a:r>
              <a:rPr lang="ko-KR" altLang="en-US" sz="2800" kern="0" dirty="0">
                <a:latin typeface="휴먼명조"/>
                <a:ea typeface="휴먼명조"/>
                <a:cs typeface="+mj-cs"/>
                <a:sym typeface="Marker Felt"/>
              </a:rPr>
              <a:t> </a:t>
            </a:r>
            <a:r>
              <a:rPr lang="ko-KR" altLang="en-US" sz="2800" b="1" kern="0" dirty="0">
                <a:latin typeface="+mj-ea"/>
                <a:ea typeface="+mj-ea"/>
                <a:cs typeface="+mj-cs"/>
                <a:sym typeface="Marker Felt"/>
              </a:rPr>
              <a:t>수학과</a:t>
            </a:r>
          </a:p>
          <a:p>
            <a:pPr>
              <a:defRPr/>
            </a:pPr>
            <a:r>
              <a:rPr lang="ko-KR" altLang="en-US" sz="1600" b="1" dirty="0">
                <a:latin typeface="돋움체" panose="020B0609000101010101" pitchFamily="49" charset="-127"/>
                <a:ea typeface="돋움체" panose="020B0609000101010101" pitchFamily="49" charset="-127"/>
              </a:rPr>
              <a:t>공동주최 </a:t>
            </a:r>
            <a:r>
              <a:rPr lang="en-US" altLang="ko-KR" sz="1600" b="1" dirty="0">
                <a:latin typeface="돋움체" panose="020B0609000101010101" pitchFamily="49" charset="-127"/>
                <a:ea typeface="돋움체" panose="020B0609000101010101" pitchFamily="49" charset="-127"/>
              </a:rPr>
              <a:t>: </a:t>
            </a:r>
            <a:r>
              <a:rPr lang="ko-KR" altLang="ko-KR" sz="1600" b="1" dirty="0">
                <a:latin typeface="돋움체" panose="020B0609000101010101" pitchFamily="49" charset="-127"/>
                <a:ea typeface="돋움체" panose="020B0609000101010101" pitchFamily="49" charset="-127"/>
              </a:rPr>
              <a:t>수리과학연구소 </a:t>
            </a:r>
            <a:r>
              <a:rPr lang="ko-KR" altLang="ko-KR" sz="1600" b="1" dirty="0" err="1">
                <a:latin typeface="돋움체" panose="020B0609000101010101" pitchFamily="49" charset="-127"/>
                <a:ea typeface="돋움체" panose="020B0609000101010101" pitchFamily="49" charset="-127"/>
              </a:rPr>
              <a:t>대학중점연구소지원사업단</a:t>
            </a:r>
            <a:endParaRPr lang="en-US" altLang="ko-KR" sz="1600" b="1" dirty="0">
              <a:latin typeface="돋움체" panose="020B0609000101010101" pitchFamily="49" charset="-127"/>
              <a:ea typeface="돋움체" panose="020B0609000101010101" pitchFamily="49" charset="-127"/>
            </a:endParaRPr>
          </a:p>
          <a:p>
            <a:pPr>
              <a:defRPr/>
            </a:pPr>
            <a:endParaRPr lang="ko-KR" altLang="en-US" sz="1600" b="1" dirty="0">
              <a:latin typeface="돋움체"/>
              <a:ea typeface="돋움체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334" y="7225261"/>
            <a:ext cx="61933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400" b="1" dirty="0">
                <a:latin typeface="돋움체"/>
                <a:ea typeface="돋움체"/>
              </a:rPr>
              <a:t>이번학기 수학과 강연은</a:t>
            </a:r>
            <a:r>
              <a:rPr lang="ko-KR" altLang="en-US" sz="1400" b="1" dirty="0">
                <a:latin typeface="돋움체"/>
                <a:ea typeface="돋움체"/>
                <a:cs typeface="Tahoma"/>
              </a:rPr>
              <a:t> 종합과학관 </a:t>
            </a:r>
            <a:r>
              <a:rPr lang="en-US" altLang="ko-KR" sz="1400" b="1" dirty="0">
                <a:latin typeface="돋움체"/>
                <a:ea typeface="돋움체"/>
                <a:cs typeface="Tahoma"/>
              </a:rPr>
              <a:t>A</a:t>
            </a:r>
            <a:r>
              <a:rPr lang="ko-KR" altLang="en-US" sz="1400" b="1" dirty="0">
                <a:latin typeface="돋움체"/>
                <a:ea typeface="돋움체"/>
                <a:cs typeface="Tahoma"/>
              </a:rPr>
              <a:t>동 </a:t>
            </a:r>
            <a:r>
              <a:rPr lang="en-US" altLang="ko-KR" sz="1400" b="1" dirty="0">
                <a:latin typeface="돋움체"/>
                <a:ea typeface="돋움체"/>
                <a:cs typeface="Tahoma"/>
              </a:rPr>
              <a:t>317</a:t>
            </a:r>
            <a:r>
              <a:rPr lang="ko-KR" altLang="en-US" sz="1400" b="1" dirty="0">
                <a:latin typeface="돋움체"/>
                <a:ea typeface="돋움체"/>
                <a:cs typeface="Tahoma"/>
              </a:rPr>
              <a:t>호 세미나실에서 진행됩니다</a:t>
            </a:r>
            <a:r>
              <a:rPr lang="en-US" altLang="ko-KR" sz="1400" b="1" dirty="0">
                <a:latin typeface="돋움체"/>
                <a:ea typeface="돋움체"/>
                <a:cs typeface="Tahoma"/>
              </a:rPr>
              <a:t>.</a:t>
            </a:r>
          </a:p>
          <a:p>
            <a:pPr algn="ctr">
              <a:defRPr/>
            </a:pPr>
            <a:endParaRPr lang="en-US" altLang="ko-KR" sz="1400" b="1" dirty="0">
              <a:latin typeface="돋움체"/>
              <a:ea typeface="돋움체"/>
              <a:cs typeface="Tahoma"/>
            </a:endParaRPr>
          </a:p>
          <a:p>
            <a:pPr algn="ctr">
              <a:defRPr/>
            </a:pPr>
            <a:r>
              <a:rPr lang="ko-KR" altLang="en-US" sz="1400" b="1" dirty="0">
                <a:latin typeface="돋움체"/>
                <a:ea typeface="돋움체"/>
                <a:cs typeface="Tahoma"/>
              </a:rPr>
              <a:t>관심 있는 모든 분을 환영합니다</a:t>
            </a:r>
            <a:r>
              <a:rPr lang="en-US" altLang="ko-KR" sz="1400" b="1" dirty="0">
                <a:latin typeface="돋움체"/>
                <a:ea typeface="돋움체"/>
                <a:cs typeface="Tahoma"/>
              </a:rPr>
              <a:t>.</a:t>
            </a:r>
            <a:r>
              <a:rPr lang="ko-KR" altLang="en-US" sz="1400" b="1" dirty="0">
                <a:latin typeface="돋움체"/>
                <a:ea typeface="돋움체"/>
                <a:cs typeface="Tahoma"/>
              </a:rPr>
              <a:t> </a:t>
            </a:r>
            <a:endParaRPr lang="en-US" altLang="ko-KR" sz="1400" b="1" dirty="0">
              <a:latin typeface="돋움체"/>
              <a:ea typeface="돋움체"/>
              <a:cs typeface="Tahoma"/>
            </a:endParaRPr>
          </a:p>
        </p:txBody>
      </p: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80974F97-D7F6-4982-B760-DC4EC3C66CC7}"/>
              </a:ext>
            </a:extLst>
          </p:cNvPr>
          <p:cNvCxnSpPr>
            <a:cxnSpLocks/>
          </p:cNvCxnSpPr>
          <p:nvPr/>
        </p:nvCxnSpPr>
        <p:spPr>
          <a:xfrm>
            <a:off x="452709" y="4448944"/>
            <a:ext cx="56747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63CB1999A1D74044AEA151CC65A3A66A" ma:contentTypeVersion="4" ma:contentTypeDescription="새 문서를 만듭니다." ma:contentTypeScope="" ma:versionID="f56b920fdebd12eed06dd1f18e5f5f45">
  <xsd:schema xmlns:xsd="http://www.w3.org/2001/XMLSchema" xmlns:xs="http://www.w3.org/2001/XMLSchema" xmlns:p="http://schemas.microsoft.com/office/2006/metadata/properties" xmlns:ns3="af553d56-3c9e-4292-9edf-65ce3e4b6e97" targetNamespace="http://schemas.microsoft.com/office/2006/metadata/properties" ma:root="true" ma:fieldsID="98aa92553743e0aa3d136858cf9d8d4c" ns3:_="">
    <xsd:import namespace="af553d56-3c9e-4292-9edf-65ce3e4b6e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553d56-3c9e-4292-9edf-65ce3e4b6e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EBD8A2-80A0-44CD-8324-6CD4EE74F062}">
  <ds:schemaRefs>
    <ds:schemaRef ds:uri="http://schemas.microsoft.com/office/2006/documentManagement/types"/>
    <ds:schemaRef ds:uri="http://purl.org/dc/terms/"/>
    <ds:schemaRef ds:uri="http://www.w3.org/XML/1998/namespace"/>
    <ds:schemaRef ds:uri="af553d56-3c9e-4292-9edf-65ce3e4b6e97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B82D30-89BA-4F87-B003-DA0C19469E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553d56-3c9e-4292-9edf-65ce3e4b6e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DF4E1E-D76E-49BD-96D4-907F61D7E7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133</Words>
  <Application>Microsoft Office PowerPoint</Application>
  <PresentationFormat>A4 용지(210x297mm)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0" baseType="lpstr">
      <vt:lpstr>Arial Unicode MS</vt:lpstr>
      <vt:lpstr>Marker Felt</vt:lpstr>
      <vt:lpstr>돋움체</vt:lpstr>
      <vt:lpstr>맑은 고딕</vt:lpstr>
      <vt:lpstr>휴먼명조</vt:lpstr>
      <vt:lpstr>Arial</vt:lpstr>
      <vt:lpstr>Tahoma</vt:lpstr>
      <vt:lpstr>Wingdings</vt:lpstr>
      <vt:lpstr>Office 테마</vt:lpstr>
      <vt:lpstr>W</vt:lpstr>
    </vt:vector>
  </TitlesOfParts>
  <Manager/>
  <Company>수학과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수학과</dc:creator>
  <cp:lastModifiedBy>USER</cp:lastModifiedBy>
  <cp:revision>258</cp:revision>
  <cp:lastPrinted>2024-11-13T02:15:02Z</cp:lastPrinted>
  <dcterms:created xsi:type="dcterms:W3CDTF">2010-09-28T23:28:38Z</dcterms:created>
  <dcterms:modified xsi:type="dcterms:W3CDTF">2024-11-13T02:18:24Z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0x01010063CB1999A1D74044AEA151CC65A3A66A</vt:lpwstr>
  </property>
</Properties>
</file>