
<file path=[Content_Types].xml><?xml version="1.0" encoding="utf-8"?>
<Types xmlns="http://schemas.openxmlformats.org/package/2006/content-types">
  <Default Extension="gif" ContentType="image/gif"/>
  <Default Extension="jpeg" ContentType="image/jpe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9" r:id="rId2"/>
  </p:sldIdLst>
  <p:sldSz cx="6858000" cy="9906000" type="A4"/>
  <p:notesSz cx="6807200" cy="9939338"/>
  <p:defaultTextStyle>
    <a:defPPr>
      <a:defRPr lang="ko-KR"/>
    </a:defPPr>
    <a:lvl1pPr marL="0" algn="l" defTabSz="957776" rtl="0" eaLnBrk="1" latinLnBrk="1" hangingPunct="1">
      <a:defRPr sz="1900" kern="1200">
        <a:solidFill>
          <a:schemeClr val="tx1"/>
        </a:solidFill>
        <a:latin typeface="+mn-lt"/>
        <a:ea typeface="+mn-ea"/>
        <a:cs typeface="+mn-cs"/>
      </a:defRPr>
    </a:lvl1pPr>
    <a:lvl2pPr marL="478888" algn="l" defTabSz="957776" rtl="0" eaLnBrk="1" latinLnBrk="1" hangingPunct="1">
      <a:defRPr sz="1900" kern="1200">
        <a:solidFill>
          <a:schemeClr val="tx1"/>
        </a:solidFill>
        <a:latin typeface="+mn-lt"/>
        <a:ea typeface="+mn-ea"/>
        <a:cs typeface="+mn-cs"/>
      </a:defRPr>
    </a:lvl2pPr>
    <a:lvl3pPr marL="957776" algn="l" defTabSz="957776" rtl="0" eaLnBrk="1" latinLnBrk="1" hangingPunct="1">
      <a:defRPr sz="1900" kern="1200">
        <a:solidFill>
          <a:schemeClr val="tx1"/>
        </a:solidFill>
        <a:latin typeface="+mn-lt"/>
        <a:ea typeface="+mn-ea"/>
        <a:cs typeface="+mn-cs"/>
      </a:defRPr>
    </a:lvl3pPr>
    <a:lvl4pPr marL="1436664" algn="l" defTabSz="957776" rtl="0" eaLnBrk="1" latinLnBrk="1" hangingPunct="1">
      <a:defRPr sz="1900" kern="1200">
        <a:solidFill>
          <a:schemeClr val="tx1"/>
        </a:solidFill>
        <a:latin typeface="+mn-lt"/>
        <a:ea typeface="+mn-ea"/>
        <a:cs typeface="+mn-cs"/>
      </a:defRPr>
    </a:lvl4pPr>
    <a:lvl5pPr marL="1915552" algn="l" defTabSz="957776" rtl="0" eaLnBrk="1" latinLnBrk="1" hangingPunct="1">
      <a:defRPr sz="1900" kern="1200">
        <a:solidFill>
          <a:schemeClr val="tx1"/>
        </a:solidFill>
        <a:latin typeface="+mn-lt"/>
        <a:ea typeface="+mn-ea"/>
        <a:cs typeface="+mn-cs"/>
      </a:defRPr>
    </a:lvl5pPr>
    <a:lvl6pPr marL="2394440" algn="l" defTabSz="957776" rtl="0" eaLnBrk="1" latinLnBrk="1" hangingPunct="1">
      <a:defRPr sz="1900" kern="1200">
        <a:solidFill>
          <a:schemeClr val="tx1"/>
        </a:solidFill>
        <a:latin typeface="+mn-lt"/>
        <a:ea typeface="+mn-ea"/>
        <a:cs typeface="+mn-cs"/>
      </a:defRPr>
    </a:lvl6pPr>
    <a:lvl7pPr marL="2873328" algn="l" defTabSz="957776" rtl="0" eaLnBrk="1" latinLnBrk="1" hangingPunct="1">
      <a:defRPr sz="1900" kern="1200">
        <a:solidFill>
          <a:schemeClr val="tx1"/>
        </a:solidFill>
        <a:latin typeface="+mn-lt"/>
        <a:ea typeface="+mn-ea"/>
        <a:cs typeface="+mn-cs"/>
      </a:defRPr>
    </a:lvl7pPr>
    <a:lvl8pPr marL="3352216" algn="l" defTabSz="957776" rtl="0" eaLnBrk="1" latinLnBrk="1" hangingPunct="1">
      <a:defRPr sz="1900" kern="1200">
        <a:solidFill>
          <a:schemeClr val="tx1"/>
        </a:solidFill>
        <a:latin typeface="+mn-lt"/>
        <a:ea typeface="+mn-ea"/>
        <a:cs typeface="+mn-cs"/>
      </a:defRPr>
    </a:lvl8pPr>
    <a:lvl9pPr marL="3831104" algn="l" defTabSz="957776" rtl="0" eaLnBrk="1" latinLnBrk="1" hangingPunct="1">
      <a:defRPr sz="1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3D777"/>
    <a:srgbClr val="014526"/>
    <a:srgbClr val="FF99FF"/>
    <a:srgbClr val="028047"/>
    <a:srgbClr val="FFCC66"/>
    <a:srgbClr val="FFDC6D"/>
    <a:srgbClr val="FF9966"/>
    <a:srgbClr val="808000"/>
    <a:srgbClr val="CC3300"/>
    <a:srgbClr val="0099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407A265-37A0-4185-8522-D66305E83C7C}" v="22" dt="2026-02-22T23:06:28.34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083E6E3-FA7D-4D7B-A595-EF9225AFEA82}" styleName="밝은 스타일 1 - 강조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D27102A9-8310-4765-A935-A1911B00CA55}" styleName="밝은 스타일 1 - 강조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5FD0F851-EC5A-4D38-B0AD-8093EC10F338}" styleName="밝은 스타일 1 - 강조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68D230F3-CF80-4859-8CE7-A43EE81993B5}" styleName="밝은 스타일 1 - 강조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0505E3EF-67EA-436B-97B2-0124C06EBD24}" styleName="보통 스타일 4 - 강조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03"/>
  </p:normalViewPr>
  <p:slideViewPr>
    <p:cSldViewPr>
      <p:cViewPr varScale="1">
        <p:scale>
          <a:sx n="105" d="100"/>
          <a:sy n="105" d="100"/>
        </p:scale>
        <p:origin x="4380" y="324"/>
      </p:cViewPr>
      <p:guideLst>
        <p:guide orient="horz" pos="312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곽철광(수학과)" userId="dd8a2134-918d-49e8-8bda-1ac40700bb16" providerId="ADAL" clId="{FED15244-5216-4D5E-9041-CD42EFABF23C}"/>
    <pc:docChg chg="custSel modSld">
      <pc:chgData name="곽철광(수학과)" userId="dd8a2134-918d-49e8-8bda-1ac40700bb16" providerId="ADAL" clId="{FED15244-5216-4D5E-9041-CD42EFABF23C}" dt="2026-02-22T23:07:44.954" v="262" actId="14100"/>
      <pc:docMkLst>
        <pc:docMk/>
      </pc:docMkLst>
      <pc:sldChg chg="modSp mod">
        <pc:chgData name="곽철광(수학과)" userId="dd8a2134-918d-49e8-8bda-1ac40700bb16" providerId="ADAL" clId="{FED15244-5216-4D5E-9041-CD42EFABF23C}" dt="2026-02-22T23:07:44.954" v="262" actId="14100"/>
        <pc:sldMkLst>
          <pc:docMk/>
          <pc:sldMk cId="176361922" sldId="259"/>
        </pc:sldMkLst>
        <pc:spChg chg="mod">
          <ac:chgData name="곽철광(수학과)" userId="dd8a2134-918d-49e8-8bda-1ac40700bb16" providerId="ADAL" clId="{FED15244-5216-4D5E-9041-CD42EFABF23C}" dt="2026-02-22T23:02:57.599" v="41" actId="20577"/>
          <ac:spMkLst>
            <pc:docMk/>
            <pc:sldMk cId="176361922" sldId="259"/>
            <ac:spMk id="6" creationId="{00000000-0000-0000-0000-000000000000}"/>
          </ac:spMkLst>
        </pc:spChg>
        <pc:spChg chg="mod">
          <ac:chgData name="곽철광(수학과)" userId="dd8a2134-918d-49e8-8bda-1ac40700bb16" providerId="ADAL" clId="{FED15244-5216-4D5E-9041-CD42EFABF23C}" dt="2026-02-22T23:05:04.947" v="118" actId="1076"/>
          <ac:spMkLst>
            <pc:docMk/>
            <pc:sldMk cId="176361922" sldId="259"/>
            <ac:spMk id="13" creationId="{00000000-0000-0000-0000-000000000000}"/>
          </ac:spMkLst>
        </pc:spChg>
        <pc:graphicFrameChg chg="mod modGraphic">
          <ac:chgData name="곽철광(수학과)" userId="dd8a2134-918d-49e8-8bda-1ac40700bb16" providerId="ADAL" clId="{FED15244-5216-4D5E-9041-CD42EFABF23C}" dt="2026-02-22T23:07:44.954" v="262" actId="14100"/>
          <ac:graphicFrameMkLst>
            <pc:docMk/>
            <pc:sldMk cId="176361922" sldId="259"/>
            <ac:graphicFrameMk id="10" creationId="{00000000-0000-0000-0000-000000000000}"/>
          </ac:graphicFrameMkLst>
        </pc:graphicFrame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514350" y="3077281"/>
            <a:ext cx="5829300" cy="2123369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028700" y="5613399"/>
            <a:ext cx="4800600" cy="2531534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784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568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352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136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3920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87049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3489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8273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49F4C8-BF2A-4966-B7F5-170683CB7971}" type="datetimeFigureOut">
              <a:rPr lang="ko-KR" altLang="en-US" smtClean="0"/>
              <a:pPr/>
              <a:t>2026-02-23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E70FE7-3DE5-4534-9EC4-6A2733784E4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49F4C8-BF2A-4966-B7F5-170683CB7971}" type="datetimeFigureOut">
              <a:rPr lang="ko-KR" altLang="en-US" smtClean="0"/>
              <a:pPr/>
              <a:t>2026-02-23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E70FE7-3DE5-4534-9EC4-6A2733784E4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8223647" y="1238250"/>
            <a:ext cx="2551509" cy="26356381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566741" y="1238250"/>
            <a:ext cx="7542610" cy="26356381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49F4C8-BF2A-4966-B7F5-170683CB7971}" type="datetimeFigureOut">
              <a:rPr lang="ko-KR" altLang="en-US" smtClean="0"/>
              <a:pPr/>
              <a:t>2026-02-23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E70FE7-3DE5-4534-9EC4-6A2733784E4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49F4C8-BF2A-4966-B7F5-170683CB7971}" type="datetimeFigureOut">
              <a:rPr lang="ko-KR" altLang="en-US" smtClean="0"/>
              <a:pPr/>
              <a:t>2026-02-23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E70FE7-3DE5-4534-9EC4-6A2733784E4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41735" y="6365526"/>
            <a:ext cx="5829300" cy="1967442"/>
          </a:xfrm>
        </p:spPr>
        <p:txBody>
          <a:bodyPr anchor="t"/>
          <a:lstStyle>
            <a:lvl1pPr algn="l">
              <a:defRPr sz="4200" b="1" cap="all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541735" y="4198592"/>
            <a:ext cx="5829300" cy="2166937"/>
          </a:xfrm>
        </p:spPr>
        <p:txBody>
          <a:bodyPr anchor="b"/>
          <a:lstStyle>
            <a:lvl1pPr marL="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1pPr>
            <a:lvl2pPr marL="478415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56831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3pPr>
            <a:lvl4pPr marL="1435247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 marL="1913662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lvl6pPr marL="2392078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6pPr>
            <a:lvl7pPr marL="2870494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7pPr>
            <a:lvl8pPr marL="334891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8pPr>
            <a:lvl9pPr marL="3827324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49F4C8-BF2A-4966-B7F5-170683CB7971}" type="datetimeFigureOut">
              <a:rPr lang="ko-KR" altLang="en-US" smtClean="0"/>
              <a:pPr/>
              <a:t>2026-02-23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E70FE7-3DE5-4534-9EC4-6A2733784E4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566738" y="7207075"/>
            <a:ext cx="5047060" cy="20387556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5728097" y="7207075"/>
            <a:ext cx="5047059" cy="20387556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49F4C8-BF2A-4966-B7F5-170683CB7971}" type="datetimeFigureOut">
              <a:rPr lang="ko-KR" altLang="en-US" smtClean="0"/>
              <a:pPr/>
              <a:t>2026-02-23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E70FE7-3DE5-4534-9EC4-6A2733784E4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342900" y="396700"/>
            <a:ext cx="6172200" cy="1651000"/>
          </a:xfrm>
        </p:spPr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342900" y="2217385"/>
            <a:ext cx="3030141" cy="924101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8415" indent="0">
              <a:buNone/>
              <a:defRPr sz="2100" b="1"/>
            </a:lvl2pPr>
            <a:lvl3pPr marL="956831" indent="0">
              <a:buNone/>
              <a:defRPr sz="1900" b="1"/>
            </a:lvl3pPr>
            <a:lvl4pPr marL="1435247" indent="0">
              <a:buNone/>
              <a:defRPr sz="1700" b="1"/>
            </a:lvl4pPr>
            <a:lvl5pPr marL="1913662" indent="0">
              <a:buNone/>
              <a:defRPr sz="1700" b="1"/>
            </a:lvl5pPr>
            <a:lvl6pPr marL="2392078" indent="0">
              <a:buNone/>
              <a:defRPr sz="1700" b="1"/>
            </a:lvl6pPr>
            <a:lvl7pPr marL="2870494" indent="0">
              <a:buNone/>
              <a:defRPr sz="1700" b="1"/>
            </a:lvl7pPr>
            <a:lvl8pPr marL="3348910" indent="0">
              <a:buNone/>
              <a:defRPr sz="1700" b="1"/>
            </a:lvl8pPr>
            <a:lvl9pPr marL="3827324" indent="0">
              <a:buNone/>
              <a:defRPr sz="17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342900" y="3141486"/>
            <a:ext cx="3030141" cy="5707416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3483770" y="2217385"/>
            <a:ext cx="3031331" cy="924101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8415" indent="0">
              <a:buNone/>
              <a:defRPr sz="2100" b="1"/>
            </a:lvl2pPr>
            <a:lvl3pPr marL="956831" indent="0">
              <a:buNone/>
              <a:defRPr sz="1900" b="1"/>
            </a:lvl3pPr>
            <a:lvl4pPr marL="1435247" indent="0">
              <a:buNone/>
              <a:defRPr sz="1700" b="1"/>
            </a:lvl4pPr>
            <a:lvl5pPr marL="1913662" indent="0">
              <a:buNone/>
              <a:defRPr sz="1700" b="1"/>
            </a:lvl5pPr>
            <a:lvl6pPr marL="2392078" indent="0">
              <a:buNone/>
              <a:defRPr sz="1700" b="1"/>
            </a:lvl6pPr>
            <a:lvl7pPr marL="2870494" indent="0">
              <a:buNone/>
              <a:defRPr sz="1700" b="1"/>
            </a:lvl7pPr>
            <a:lvl8pPr marL="3348910" indent="0">
              <a:buNone/>
              <a:defRPr sz="1700" b="1"/>
            </a:lvl8pPr>
            <a:lvl9pPr marL="3827324" indent="0">
              <a:buNone/>
              <a:defRPr sz="17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3483770" y="3141486"/>
            <a:ext cx="3031331" cy="5707416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49F4C8-BF2A-4966-B7F5-170683CB7971}" type="datetimeFigureOut">
              <a:rPr lang="ko-KR" altLang="en-US" smtClean="0"/>
              <a:pPr/>
              <a:t>2026-02-23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E70FE7-3DE5-4534-9EC4-6A2733784E4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49F4C8-BF2A-4966-B7F5-170683CB7971}" type="datetimeFigureOut">
              <a:rPr lang="ko-KR" altLang="en-US" smtClean="0"/>
              <a:pPr/>
              <a:t>2026-02-23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E70FE7-3DE5-4534-9EC4-6A2733784E4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49F4C8-BF2A-4966-B7F5-170683CB7971}" type="datetimeFigureOut">
              <a:rPr lang="ko-KR" altLang="en-US" smtClean="0"/>
              <a:pPr/>
              <a:t>2026-02-23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E70FE7-3DE5-4534-9EC4-6A2733784E4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342903" y="394406"/>
            <a:ext cx="2256235" cy="1678516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2681287" y="394413"/>
            <a:ext cx="3833813" cy="8454496"/>
          </a:xfrm>
        </p:spPr>
        <p:txBody>
          <a:bodyPr/>
          <a:lstStyle>
            <a:lvl1pPr>
              <a:defRPr sz="3400"/>
            </a:lvl1pPr>
            <a:lvl2pPr>
              <a:defRPr sz="2900"/>
            </a:lvl2pPr>
            <a:lvl3pPr>
              <a:defRPr sz="25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342903" y="2072929"/>
            <a:ext cx="2256235" cy="6775980"/>
          </a:xfrm>
        </p:spPr>
        <p:txBody>
          <a:bodyPr/>
          <a:lstStyle>
            <a:lvl1pPr marL="0" indent="0">
              <a:buNone/>
              <a:defRPr sz="1500"/>
            </a:lvl1pPr>
            <a:lvl2pPr marL="478415" indent="0">
              <a:buNone/>
              <a:defRPr sz="1200"/>
            </a:lvl2pPr>
            <a:lvl3pPr marL="956831" indent="0">
              <a:buNone/>
              <a:defRPr sz="1100"/>
            </a:lvl3pPr>
            <a:lvl4pPr marL="1435247" indent="0">
              <a:buNone/>
              <a:defRPr sz="1000"/>
            </a:lvl4pPr>
            <a:lvl5pPr marL="1913662" indent="0">
              <a:buNone/>
              <a:defRPr sz="1000"/>
            </a:lvl5pPr>
            <a:lvl6pPr marL="2392078" indent="0">
              <a:buNone/>
              <a:defRPr sz="1000"/>
            </a:lvl6pPr>
            <a:lvl7pPr marL="2870494" indent="0">
              <a:buNone/>
              <a:defRPr sz="1000"/>
            </a:lvl7pPr>
            <a:lvl8pPr marL="3348910" indent="0">
              <a:buNone/>
              <a:defRPr sz="1000"/>
            </a:lvl8pPr>
            <a:lvl9pPr marL="3827324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49F4C8-BF2A-4966-B7F5-170683CB7971}" type="datetimeFigureOut">
              <a:rPr lang="ko-KR" altLang="en-US" smtClean="0"/>
              <a:pPr/>
              <a:t>2026-02-23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E70FE7-3DE5-4534-9EC4-6A2733784E4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344216" y="6934200"/>
            <a:ext cx="4114800" cy="818622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/>
          <a:lstStyle>
            <a:lvl1pPr marL="0" indent="0">
              <a:buNone/>
              <a:defRPr sz="3400"/>
            </a:lvl1pPr>
            <a:lvl2pPr marL="478415" indent="0">
              <a:buNone/>
              <a:defRPr sz="2900"/>
            </a:lvl2pPr>
            <a:lvl3pPr marL="956831" indent="0">
              <a:buNone/>
              <a:defRPr sz="2500"/>
            </a:lvl3pPr>
            <a:lvl4pPr marL="1435247" indent="0">
              <a:buNone/>
              <a:defRPr sz="2100"/>
            </a:lvl4pPr>
            <a:lvl5pPr marL="1913662" indent="0">
              <a:buNone/>
              <a:defRPr sz="2100"/>
            </a:lvl5pPr>
            <a:lvl6pPr marL="2392078" indent="0">
              <a:buNone/>
              <a:defRPr sz="2100"/>
            </a:lvl6pPr>
            <a:lvl7pPr marL="2870494" indent="0">
              <a:buNone/>
              <a:defRPr sz="2100"/>
            </a:lvl7pPr>
            <a:lvl8pPr marL="3348910" indent="0">
              <a:buNone/>
              <a:defRPr sz="2100"/>
            </a:lvl8pPr>
            <a:lvl9pPr marL="3827324" indent="0">
              <a:buNone/>
              <a:defRPr sz="21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344216" y="7752822"/>
            <a:ext cx="4114800" cy="1162578"/>
          </a:xfrm>
        </p:spPr>
        <p:txBody>
          <a:bodyPr/>
          <a:lstStyle>
            <a:lvl1pPr marL="0" indent="0">
              <a:buNone/>
              <a:defRPr sz="1500"/>
            </a:lvl1pPr>
            <a:lvl2pPr marL="478415" indent="0">
              <a:buNone/>
              <a:defRPr sz="1200"/>
            </a:lvl2pPr>
            <a:lvl3pPr marL="956831" indent="0">
              <a:buNone/>
              <a:defRPr sz="1100"/>
            </a:lvl3pPr>
            <a:lvl4pPr marL="1435247" indent="0">
              <a:buNone/>
              <a:defRPr sz="1000"/>
            </a:lvl4pPr>
            <a:lvl5pPr marL="1913662" indent="0">
              <a:buNone/>
              <a:defRPr sz="1000"/>
            </a:lvl5pPr>
            <a:lvl6pPr marL="2392078" indent="0">
              <a:buNone/>
              <a:defRPr sz="1000"/>
            </a:lvl6pPr>
            <a:lvl7pPr marL="2870494" indent="0">
              <a:buNone/>
              <a:defRPr sz="1000"/>
            </a:lvl7pPr>
            <a:lvl8pPr marL="3348910" indent="0">
              <a:buNone/>
              <a:defRPr sz="1000"/>
            </a:lvl8pPr>
            <a:lvl9pPr marL="3827324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49F4C8-BF2A-4966-B7F5-170683CB7971}" type="datetimeFigureOut">
              <a:rPr lang="ko-KR" altLang="en-US" smtClean="0"/>
              <a:pPr/>
              <a:t>2026-02-23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E70FE7-3DE5-4534-9EC4-6A2733784E4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342900" y="396700"/>
            <a:ext cx="6172200" cy="1651000"/>
          </a:xfrm>
          <a:prstGeom prst="rect">
            <a:avLst/>
          </a:prstGeom>
        </p:spPr>
        <p:txBody>
          <a:bodyPr vert="horz" lIns="95681" tIns="47843" rIns="95681" bIns="47843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342900" y="2311407"/>
            <a:ext cx="6172200" cy="6537502"/>
          </a:xfrm>
          <a:prstGeom prst="rect">
            <a:avLst/>
          </a:prstGeom>
        </p:spPr>
        <p:txBody>
          <a:bodyPr vert="horz" lIns="95681" tIns="47843" rIns="95681" bIns="47843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342900" y="9181401"/>
            <a:ext cx="1600200" cy="527403"/>
          </a:xfrm>
          <a:prstGeom prst="rect">
            <a:avLst/>
          </a:prstGeom>
        </p:spPr>
        <p:txBody>
          <a:bodyPr vert="horz" lIns="95681" tIns="47843" rIns="95681" bIns="47843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49F4C8-BF2A-4966-B7F5-170683CB7971}" type="datetimeFigureOut">
              <a:rPr lang="ko-KR" altLang="en-US" smtClean="0"/>
              <a:pPr/>
              <a:t>2026-02-23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2343150" y="9181401"/>
            <a:ext cx="2171700" cy="527403"/>
          </a:xfrm>
          <a:prstGeom prst="rect">
            <a:avLst/>
          </a:prstGeom>
        </p:spPr>
        <p:txBody>
          <a:bodyPr vert="horz" lIns="95681" tIns="47843" rIns="95681" bIns="47843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4914901" y="9181401"/>
            <a:ext cx="1600200" cy="527403"/>
          </a:xfrm>
          <a:prstGeom prst="rect">
            <a:avLst/>
          </a:prstGeom>
        </p:spPr>
        <p:txBody>
          <a:bodyPr vert="horz" lIns="95681" tIns="47843" rIns="95681" bIns="47843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E70FE7-3DE5-4534-9EC4-6A2733784E4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defTabSz="956831" rtl="0" eaLnBrk="1" latinLnBrk="1" hangingPunct="1">
        <a:spcBef>
          <a:spcPct val="0"/>
        </a:spcBef>
        <a:buNone/>
        <a:defRPr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58811" indent="-358811" algn="l" defTabSz="956831" rtl="0" eaLnBrk="1" latinLnBrk="1" hangingPunct="1">
        <a:spcBef>
          <a:spcPct val="20000"/>
        </a:spcBef>
        <a:buFont typeface="Arial" pitchFamily="34" charset="0"/>
        <a:buChar char="•"/>
        <a:defRPr sz="3400" kern="1200">
          <a:solidFill>
            <a:schemeClr val="tx1"/>
          </a:solidFill>
          <a:latin typeface="+mn-lt"/>
          <a:ea typeface="+mn-ea"/>
          <a:cs typeface="+mn-cs"/>
        </a:defRPr>
      </a:lvl1pPr>
      <a:lvl2pPr marL="777426" indent="-299010" algn="l" defTabSz="956831" rtl="0" eaLnBrk="1" latinLnBrk="1" hangingPunct="1">
        <a:spcBef>
          <a:spcPct val="20000"/>
        </a:spcBef>
        <a:buFont typeface="Arial" pitchFamily="34" charset="0"/>
        <a:buChar char="–"/>
        <a:defRPr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196039" indent="-239209" algn="l" defTabSz="956831" rtl="0" eaLnBrk="1" latinLnBrk="1" hangingPunct="1">
        <a:spcBef>
          <a:spcPct val="20000"/>
        </a:spcBef>
        <a:buFont typeface="Arial" pitchFamily="34" charset="0"/>
        <a:buChar char="•"/>
        <a:defRPr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674454" indent="-239209" algn="l" defTabSz="956831" rtl="0" eaLnBrk="1" latinLnBrk="1" hangingPunct="1">
        <a:spcBef>
          <a:spcPct val="20000"/>
        </a:spcBef>
        <a:buFont typeface="Arial" pitchFamily="34" charset="0"/>
        <a:buChar char="–"/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152871" indent="-239209" algn="l" defTabSz="956831" rtl="0" eaLnBrk="1" latinLnBrk="1" hangingPunct="1">
        <a:spcBef>
          <a:spcPct val="20000"/>
        </a:spcBef>
        <a:buFont typeface="Arial" pitchFamily="34" charset="0"/>
        <a:buChar char="»"/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31287" indent="-239209" algn="l" defTabSz="956831" rtl="0" eaLnBrk="1" latinLnBrk="1" hangingPunct="1">
        <a:spcBef>
          <a:spcPct val="20000"/>
        </a:spcBef>
        <a:buFont typeface="Arial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09702" indent="-239209" algn="l" defTabSz="956831" rtl="0" eaLnBrk="1" latinLnBrk="1" hangingPunct="1">
        <a:spcBef>
          <a:spcPct val="20000"/>
        </a:spcBef>
        <a:buFont typeface="Arial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588117" indent="-239209" algn="l" defTabSz="956831" rtl="0" eaLnBrk="1" latinLnBrk="1" hangingPunct="1">
        <a:spcBef>
          <a:spcPct val="20000"/>
        </a:spcBef>
        <a:buFont typeface="Arial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066532" indent="-239209" algn="l" defTabSz="956831" rtl="0" eaLnBrk="1" latinLnBrk="1" hangingPunct="1">
        <a:spcBef>
          <a:spcPct val="20000"/>
        </a:spcBef>
        <a:buFont typeface="Arial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56831" rtl="0" eaLnBrk="1" latinLnBrk="1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78415" algn="l" defTabSz="956831" rtl="0" eaLnBrk="1" latinLnBrk="1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56831" algn="l" defTabSz="956831" rtl="0" eaLnBrk="1" latinLnBrk="1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435247" algn="l" defTabSz="956831" rtl="0" eaLnBrk="1" latinLnBrk="1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913662" algn="l" defTabSz="956831" rtl="0" eaLnBrk="1" latinLnBrk="1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392078" algn="l" defTabSz="956831" rtl="0" eaLnBrk="1" latinLnBrk="1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870494" algn="l" defTabSz="956831" rtl="0" eaLnBrk="1" latinLnBrk="1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348910" algn="l" defTabSz="956831" rtl="0" eaLnBrk="1" latinLnBrk="1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827324" algn="l" defTabSz="956831" rtl="0" eaLnBrk="1" latinLnBrk="1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gif"/><Relationship Id="rId4" Type="http://schemas.microsoft.com/office/2007/relationships/hdphoto" Target="../media/hdphoto1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W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ko-KR" altLang="en-US" dirty="0"/>
          </a:p>
        </p:txBody>
      </p:sp>
      <p:pic>
        <p:nvPicPr>
          <p:cNvPr id="4" name="Picture 9" descr="C:\Documents and Settings\이대\바탕 화면\입학\4.jpg"/>
          <p:cNvPicPr>
            <a:picLocks noChangeAspect="1" noChangeArrowheads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15816" y="-380132"/>
            <a:ext cx="6858000" cy="9906000"/>
          </a:xfrm>
          <a:prstGeom prst="rect">
            <a:avLst/>
          </a:prstGeom>
          <a:noFill/>
        </p:spPr>
      </p:pic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artisticCrisscrossEtching/>
                    </a14:imgEffect>
                  </a14:imgLayer>
                </a14:imgProps>
              </a:ext>
            </a:extLst>
          </a:blip>
          <a:srcRect/>
          <a:stretch>
            <a:fillRect/>
          </a:stretch>
        </p:blipFill>
        <p:spPr bwMode="auto">
          <a:xfrm>
            <a:off x="41863" y="113981"/>
            <a:ext cx="6765873" cy="101117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6" name="Rectangle 12"/>
          <p:cNvSpPr txBox="1">
            <a:spLocks noChangeArrowheads="1"/>
          </p:cNvSpPr>
          <p:nvPr/>
        </p:nvSpPr>
        <p:spPr bwMode="auto">
          <a:xfrm>
            <a:off x="452709" y="1221554"/>
            <a:ext cx="5928619" cy="128317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17179" tIns="17179" rIns="17179" bIns="17179" anchor="ctr"/>
          <a:lstStyle/>
          <a:p>
            <a:pPr algn="ctr">
              <a:defRPr/>
            </a:pPr>
            <a:r>
              <a:rPr lang="en-US" altLang="ko-KR" sz="3600" b="1" kern="0" dirty="0">
                <a:solidFill>
                  <a:srgbClr val="028047"/>
                </a:solidFill>
                <a:ea typeface="Arial Unicode MS" panose="020B0604020202020204" pitchFamily="50" charset="-127"/>
                <a:cs typeface="+mj-cs"/>
                <a:sym typeface="Marker Felt" charset="0"/>
              </a:rPr>
              <a:t>Analysis</a:t>
            </a:r>
            <a:r>
              <a:rPr lang="ko-KR" altLang="en-US" sz="3600" b="1" kern="0" dirty="0">
                <a:solidFill>
                  <a:srgbClr val="028047"/>
                </a:solidFill>
                <a:ea typeface="Arial Unicode MS" panose="020B0604020202020204" pitchFamily="50" charset="-127"/>
                <a:cs typeface="+mj-cs"/>
                <a:sym typeface="Marker Felt" charset="0"/>
              </a:rPr>
              <a:t> </a:t>
            </a:r>
            <a:r>
              <a:rPr lang="en-US" altLang="ko-KR" sz="3600" b="1" kern="0" dirty="0">
                <a:solidFill>
                  <a:srgbClr val="028047"/>
                </a:solidFill>
                <a:ea typeface="Arial Unicode MS" panose="020B0604020202020204" pitchFamily="50" charset="-127"/>
                <a:cs typeface="+mj-cs"/>
                <a:sym typeface="Marker Felt" charset="0"/>
              </a:rPr>
              <a:t>and</a:t>
            </a:r>
            <a:r>
              <a:rPr lang="ko-KR" altLang="en-US" sz="3600" b="1" kern="0" dirty="0">
                <a:solidFill>
                  <a:srgbClr val="028047"/>
                </a:solidFill>
                <a:ea typeface="Arial Unicode MS" panose="020B0604020202020204" pitchFamily="50" charset="-127"/>
                <a:cs typeface="+mj-cs"/>
                <a:sym typeface="Marker Felt" charset="0"/>
              </a:rPr>
              <a:t> </a:t>
            </a:r>
            <a:r>
              <a:rPr lang="en-US" altLang="ko-KR" sz="3600" b="1" kern="0" dirty="0">
                <a:solidFill>
                  <a:srgbClr val="028047"/>
                </a:solidFill>
                <a:ea typeface="Arial Unicode MS" panose="020B0604020202020204" pitchFamily="50" charset="-127"/>
                <a:cs typeface="+mj-cs"/>
                <a:sym typeface="Marker Felt" charset="0"/>
              </a:rPr>
              <a:t>PDE seminar</a:t>
            </a:r>
            <a:endParaRPr lang="en-US" altLang="ko-KR" sz="3600" b="1" kern="0" dirty="0">
              <a:solidFill>
                <a:srgbClr val="028047"/>
              </a:solidFill>
              <a:ea typeface="휴먼명조" panose="02010504000101010101" pitchFamily="2" charset="-127"/>
              <a:cs typeface="+mj-cs"/>
              <a:sym typeface="Marker Felt" charset="0"/>
            </a:endParaRPr>
          </a:p>
        </p:txBody>
      </p:sp>
      <p:pic>
        <p:nvPicPr>
          <p:cNvPr id="7" name="Picture 4" descr="http://www.ewha.ac.kr/korean/files/images/main_kor/ewha/logo_down.gif"/>
          <p:cNvPicPr>
            <a:picLocks noChangeAspect="1" noChangeArrowheads="1"/>
          </p:cNvPicPr>
          <p:nvPr/>
        </p:nvPicPr>
        <p:blipFill>
          <a:blip r:embed="rId5"/>
          <a:srcRect l="38971" b="33072"/>
          <a:stretch>
            <a:fillRect/>
          </a:stretch>
        </p:blipFill>
        <p:spPr bwMode="auto">
          <a:xfrm>
            <a:off x="0" y="7169060"/>
            <a:ext cx="2688937" cy="2672747"/>
          </a:xfrm>
          <a:prstGeom prst="rect">
            <a:avLst/>
          </a:prstGeom>
          <a:noFill/>
        </p:spPr>
      </p:pic>
      <p:sp>
        <p:nvSpPr>
          <p:cNvPr id="8" name="직사각형 7"/>
          <p:cNvSpPr/>
          <p:nvPr/>
        </p:nvSpPr>
        <p:spPr>
          <a:xfrm>
            <a:off x="0" y="7393231"/>
            <a:ext cx="2267778" cy="2512769"/>
          </a:xfrm>
          <a:prstGeom prst="rect">
            <a:avLst/>
          </a:prstGeom>
          <a:solidFill>
            <a:schemeClr val="bg1">
              <a:alpha val="7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1980" tIns="20990" rIns="41980" bIns="20990" rtlCol="0" anchor="ctr"/>
          <a:lstStyle/>
          <a:p>
            <a:pPr algn="ctr"/>
            <a:endParaRPr lang="ko-KR" altLang="en-US"/>
          </a:p>
        </p:txBody>
      </p:sp>
      <p:sp>
        <p:nvSpPr>
          <p:cNvPr id="9" name="모서리가 둥근 직사각형 8"/>
          <p:cNvSpPr/>
          <p:nvPr/>
        </p:nvSpPr>
        <p:spPr>
          <a:xfrm>
            <a:off x="189317" y="200472"/>
            <a:ext cx="6479365" cy="9418057"/>
          </a:xfrm>
          <a:prstGeom prst="roundRect">
            <a:avLst/>
          </a:prstGeom>
          <a:noFill/>
          <a:ln w="63500" cmpd="sng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1980" tIns="20990" rIns="41980" bIns="20990" rtlCol="0" anchor="ctr"/>
          <a:lstStyle/>
          <a:p>
            <a:pPr algn="ctr"/>
            <a:endParaRPr lang="ko-KR" altLang="en-US"/>
          </a:p>
        </p:txBody>
      </p:sp>
      <p:graphicFrame>
        <p:nvGraphicFramePr>
          <p:cNvPr id="10" name="표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67309182"/>
              </p:ext>
            </p:extLst>
          </p:nvPr>
        </p:nvGraphicFramePr>
        <p:xfrm>
          <a:off x="334170" y="2243927"/>
          <a:ext cx="6181256" cy="5807757"/>
        </p:xfrm>
        <a:graphic>
          <a:graphicData uri="http://schemas.openxmlformats.org/drawingml/2006/table">
            <a:tbl>
              <a:tblPr firstRow="1" bandRow="1">
                <a:tableStyleId>{0505E3EF-67EA-436B-97B2-0124C06EBD24}</a:tableStyleId>
              </a:tblPr>
              <a:tblGrid>
                <a:gridCol w="64655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9614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6815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87040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67982">
                <a:tc>
                  <a:txBody>
                    <a:bodyPr/>
                    <a:lstStyle/>
                    <a:p>
                      <a:pPr marL="0" marR="0" lvl="0" indent="0" algn="ctr" defTabSz="956831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2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연사</a:t>
                      </a:r>
                      <a:endParaRPr lang="en-US" altLang="ko-KR" sz="12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56831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2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소속</a:t>
                      </a:r>
                      <a:endParaRPr lang="en-US" altLang="ko-KR" sz="12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일시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56831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200" b="0" i="0" kern="1200" baseline="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장소</a:t>
                      </a:r>
                      <a:endParaRPr lang="ko-KR" altLang="en-US" sz="1200" b="0" i="0" kern="1200" baseline="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60941">
                <a:tc>
                  <a:txBody>
                    <a:bodyPr/>
                    <a:lstStyle/>
                    <a:p>
                      <a:pPr marL="0" marR="0" lvl="0" indent="0" algn="ctr" defTabSz="956831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200" b="0" kern="120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안재섭</a:t>
                      </a:r>
                      <a:endParaRPr lang="en-US" altLang="ko-KR" sz="12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56831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2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성균관대학교</a:t>
                      </a:r>
                      <a:endParaRPr lang="en-US" altLang="ko-KR" sz="12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r>
                        <a:rPr lang="ko-KR" altLang="en-US" sz="12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월 </a:t>
                      </a:r>
                      <a:r>
                        <a:rPr lang="en-US" altLang="ko-KR" sz="12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26</a:t>
                      </a:r>
                      <a:r>
                        <a:rPr lang="ko-KR" altLang="en-US" sz="12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일</a:t>
                      </a:r>
                      <a:endParaRPr lang="en-US" altLang="ko-KR" sz="12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 latinLnBrk="1"/>
                      <a:r>
                        <a:rPr lang="ko-KR" altLang="en-US" sz="12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목요일 </a:t>
                      </a:r>
                      <a:r>
                        <a:rPr lang="en-US" altLang="ko-KR" sz="12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15</a:t>
                      </a:r>
                      <a:r>
                        <a:rPr lang="ko-KR" altLang="en-US" sz="12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시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56831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200" b="0" i="0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종합과학관 </a:t>
                      </a:r>
                      <a:r>
                        <a:rPr lang="en-US" altLang="ko-KR" sz="1200" b="0" i="0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</a:t>
                      </a:r>
                      <a:r>
                        <a:rPr lang="ko-KR" altLang="en-US" sz="1200" b="0" i="0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동 </a:t>
                      </a:r>
                      <a:r>
                        <a:rPr lang="en-US" altLang="ko-KR" sz="1200" b="0" i="0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317</a:t>
                      </a:r>
                      <a:r>
                        <a:rPr lang="ko-KR" altLang="en-US" sz="1200" b="0" i="0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호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723980487"/>
                  </a:ext>
                </a:extLst>
              </a:tr>
              <a:tr h="441579">
                <a:tc gridSpan="4">
                  <a:txBody>
                    <a:bodyPr/>
                    <a:lstStyle/>
                    <a:p>
                      <a:pPr marL="0" marR="0" lvl="0" indent="0" algn="ctr" defTabSz="956831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8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강연 제목</a:t>
                      </a:r>
                      <a:endParaRPr lang="en-US" altLang="ko-KR" sz="18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marL="0" marR="0" lvl="0" indent="0" algn="ctr" defTabSz="956831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12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2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marL="0" marR="0" lvl="0" indent="0" algn="ctr" defTabSz="956831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1200" b="0" i="0" kern="1200" baseline="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62369">
                <a:tc gridSpan="4">
                  <a:txBody>
                    <a:bodyPr/>
                    <a:lstStyle/>
                    <a:p>
                      <a:pPr marL="0" marR="0" lvl="0" indent="0" algn="ctr" defTabSz="956831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6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On the radius of analyticity for dispersive partial differential equations and systems</a:t>
                      </a:r>
                      <a:endParaRPr lang="ko-KR" altLang="en-US" sz="16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marL="0" marR="0" lvl="0" indent="0" algn="ctr" defTabSz="956831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1200" b="0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2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 fontAlgn="base" latinLnBrk="0"/>
                      <a:endParaRPr lang="en-US" altLang="ko-KR" sz="1200" b="0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41579">
                <a:tc gridSpan="4">
                  <a:txBody>
                    <a:bodyPr/>
                    <a:lstStyle/>
                    <a:p>
                      <a:pPr algn="ctr" latinLnBrk="1"/>
                      <a:r>
                        <a:rPr lang="ko-KR" altLang="en-US" sz="1800" b="1" dirty="0">
                          <a:latin typeface="+mj-lt"/>
                          <a:ea typeface="+mn-ea"/>
                        </a:rPr>
                        <a:t>초록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marL="0" marR="0" lvl="0" indent="0" algn="ctr" defTabSz="956831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1200" b="0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200" b="0" dirty="0">
                        <a:latin typeface="+mj-lt"/>
                        <a:ea typeface="+mn-ea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 latinLnBrk="0"/>
                      <a:endParaRPr lang="en-US" altLang="ko-KR" sz="12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333307">
                <a:tc gridSpan="4">
                  <a:txBody>
                    <a:bodyPr/>
                    <a:lstStyle/>
                    <a:p>
                      <a:pPr algn="ctr" latinLnBrk="1"/>
                      <a:r>
                        <a:rPr lang="en-US" altLang="ko-KR" sz="16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 this talk, we investigate the persistence of spatial analyticity for solutions to a class of nonlinear dispersive equations given initial data that is analytic with a fixed radius. We study the evolution of the uniform radius of analyticity $\sigma(t)$ for all later times $t$, specifically focusing on its asymptotic </a:t>
                      </a:r>
                      <a:r>
                        <a:rPr lang="en-US" altLang="ko-KR" sz="16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behaviour</a:t>
                      </a:r>
                      <a:r>
                        <a:rPr lang="en-US" altLang="ko-KR" sz="16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as time tends to infinity. It is shown that the spatial analyticity is maintained globally, and we establish explicit algebraic lower bounds on the radius $\sigma(t)$. In particular, we demonstrate that the radius cannot decay faster than a polynomial rate as $|t|\to\</a:t>
                      </a:r>
                      <a:r>
                        <a:rPr lang="en-US" altLang="ko-KR" sz="16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infty</a:t>
                      </a:r>
                      <a:r>
                        <a:rPr lang="en-US" altLang="ko-KR" sz="16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$. These results are obtained by deriving multilinear estimates in Gevrey-</a:t>
                      </a:r>
                      <a:r>
                        <a:rPr lang="en-US" altLang="ko-KR" sz="16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Bourgain</a:t>
                      </a:r>
                      <a:r>
                        <a:rPr lang="en-US" altLang="ko-KR" sz="16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spaces and employing an approximate conservation law to control the growth of the solution's Gevrey norm.</a:t>
                      </a:r>
                      <a:endParaRPr lang="en-US" altLang="ko-KR" sz="16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 fontAlgn="base" latinLnBrk="0"/>
                      <a:endParaRPr lang="ko-KR" altLang="en-US" sz="1200" b="0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200" b="0" dirty="0">
                        <a:latin typeface="+mj-lt"/>
                        <a:ea typeface="+mn-ea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 fontAlgn="base" latinLnBrk="0"/>
                      <a:endParaRPr lang="en-US" altLang="ko-KR" sz="1200" b="0" kern="1200" baseline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714405" y="8635903"/>
            <a:ext cx="542078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1400" dirty="0"/>
              <a:t>이화여자대학교 종합과학관 </a:t>
            </a:r>
            <a:r>
              <a:rPr lang="en-US" altLang="ko-KR" sz="1400" dirty="0"/>
              <a:t>A</a:t>
            </a:r>
            <a:r>
              <a:rPr lang="ko-KR" altLang="en-US" sz="1400" dirty="0"/>
              <a:t>동   문의 </a:t>
            </a:r>
            <a:r>
              <a:rPr lang="en-US" altLang="ko-KR" sz="1400" dirty="0"/>
              <a:t>: (02) 3277-2290</a:t>
            </a:r>
            <a:endParaRPr lang="ko-KR" altLang="en-US" sz="1400" dirty="0"/>
          </a:p>
        </p:txBody>
      </p:sp>
      <p:sp>
        <p:nvSpPr>
          <p:cNvPr id="12" name="Rectangle 12"/>
          <p:cNvSpPr txBox="1">
            <a:spLocks noChangeArrowheads="1"/>
          </p:cNvSpPr>
          <p:nvPr/>
        </p:nvSpPr>
        <p:spPr bwMode="auto">
          <a:xfrm>
            <a:off x="1685083" y="8955760"/>
            <a:ext cx="3868951" cy="46324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17179" tIns="17179" rIns="17179" bIns="17179" anchor="ctr"/>
          <a:lstStyle/>
          <a:p>
            <a:pPr>
              <a:buFont typeface="Wingdings" pitchFamily="2" charset="2"/>
              <a:buNone/>
              <a:defRPr/>
            </a:pPr>
            <a:r>
              <a:rPr lang="ko-KR" altLang="en-US" sz="2800" b="1" kern="0" dirty="0">
                <a:latin typeface="+mj-ea"/>
                <a:ea typeface="+mj-ea"/>
                <a:cs typeface="+mj-cs"/>
                <a:sym typeface="Marker Felt" charset="0"/>
              </a:rPr>
              <a:t>자연과학대학</a:t>
            </a:r>
            <a:r>
              <a:rPr lang="ko-KR" altLang="en-US" sz="2800" kern="0" dirty="0">
                <a:latin typeface="휴먼명조" panose="02010504000101010101" pitchFamily="2" charset="-127"/>
                <a:ea typeface="휴먼명조" panose="02010504000101010101" pitchFamily="2" charset="-127"/>
                <a:cs typeface="+mj-cs"/>
                <a:sym typeface="Marker Felt" charset="0"/>
              </a:rPr>
              <a:t> </a:t>
            </a:r>
            <a:r>
              <a:rPr lang="ko-KR" altLang="en-US" sz="2800" b="1" kern="0" dirty="0">
                <a:latin typeface="+mj-ea"/>
                <a:ea typeface="+mj-ea"/>
                <a:cs typeface="+mj-cs"/>
                <a:sym typeface="Marker Felt" charset="0"/>
              </a:rPr>
              <a:t>수학과</a:t>
            </a:r>
            <a:endParaRPr lang="en-US" altLang="ko-KR" sz="2800" b="1" kern="0" dirty="0">
              <a:latin typeface="+mj-ea"/>
              <a:ea typeface="+mj-ea"/>
              <a:cs typeface="+mj-cs"/>
              <a:sym typeface="Marker Felt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28116" y="8063765"/>
            <a:ext cx="619336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1400" b="1" dirty="0">
                <a:latin typeface="돋움체" panose="020B0609000101010101" pitchFamily="49" charset="-127"/>
                <a:ea typeface="돋움체" panose="020B0609000101010101" pitchFamily="49" charset="-127"/>
                <a:cs typeface="Tahoma" panose="020B0604030504040204" pitchFamily="34" charset="0"/>
              </a:rPr>
              <a:t>관심 있는 모든 분을 환영합니다</a:t>
            </a:r>
            <a:r>
              <a:rPr lang="en-US" altLang="ko-KR" sz="1400" b="1" dirty="0">
                <a:latin typeface="돋움체" panose="020B0609000101010101" pitchFamily="49" charset="-127"/>
                <a:ea typeface="돋움체" panose="020B0609000101010101" pitchFamily="49" charset="-127"/>
                <a:cs typeface="Tahoma" panose="020B0604030504040204" pitchFamily="34" charset="0"/>
              </a:rPr>
              <a:t>.</a:t>
            </a:r>
          </a:p>
          <a:p>
            <a:pPr algn="ctr"/>
            <a:r>
              <a:rPr lang="ko-KR" altLang="ko-KR" sz="1400" b="1" dirty="0">
                <a:latin typeface="돋움체" panose="020B0609000101010101" pitchFamily="49" charset="-127"/>
                <a:ea typeface="돋움체" panose="020B0609000101010101" pitchFamily="49" charset="-127"/>
                <a:cs typeface="Tahoma" panose="020B0604030504040204" pitchFamily="34" charset="0"/>
              </a:rPr>
              <a:t>※</a:t>
            </a:r>
            <a:r>
              <a:rPr lang="ko-KR" altLang="en-US" sz="1400" b="1" dirty="0">
                <a:latin typeface="돋움체" panose="020B0609000101010101" pitchFamily="49" charset="-127"/>
                <a:ea typeface="돋움체" panose="020B0609000101010101" pitchFamily="49" charset="-127"/>
                <a:cs typeface="Tahoma" panose="020B0604030504040204" pitchFamily="34" charset="0"/>
              </a:rPr>
              <a:t>졸업요건 </a:t>
            </a:r>
            <a:r>
              <a:rPr lang="en-US" altLang="ko-KR" sz="1400" b="1" dirty="0">
                <a:latin typeface="돋움체" panose="020B0609000101010101" pitchFamily="49" charset="-127"/>
                <a:ea typeface="돋움체" panose="020B0609000101010101" pitchFamily="49" charset="-127"/>
                <a:cs typeface="Tahoma" panose="020B0604030504040204" pitchFamily="34" charset="0"/>
              </a:rPr>
              <a:t>(</a:t>
            </a:r>
            <a:r>
              <a:rPr lang="ko-KR" altLang="en-US" sz="1400" b="1" dirty="0">
                <a:latin typeface="돋움체" panose="020B0609000101010101" pitchFamily="49" charset="-127"/>
                <a:ea typeface="돋움체" panose="020B0609000101010101" pitchFamily="49" charset="-127"/>
                <a:cs typeface="Tahoma" panose="020B0604030504040204" pitchFamily="34" charset="0"/>
              </a:rPr>
              <a:t>수학과 특강</a:t>
            </a:r>
            <a:r>
              <a:rPr lang="en-US" altLang="ko-KR" sz="1400" b="1" dirty="0">
                <a:latin typeface="돋움체" panose="020B0609000101010101" pitchFamily="49" charset="-127"/>
                <a:ea typeface="돋움체" panose="020B0609000101010101" pitchFamily="49" charset="-127"/>
                <a:cs typeface="Tahoma" panose="020B0604030504040204" pitchFamily="34" charset="0"/>
              </a:rPr>
              <a:t>) </a:t>
            </a:r>
            <a:r>
              <a:rPr lang="ko-KR" altLang="en-US" sz="1400" b="1" dirty="0">
                <a:latin typeface="돋움체" panose="020B0609000101010101" pitchFamily="49" charset="-127"/>
                <a:ea typeface="돋움체" panose="020B0609000101010101" pitchFamily="49" charset="-127"/>
                <a:cs typeface="Tahoma" panose="020B0604030504040204" pitchFamily="34" charset="0"/>
              </a:rPr>
              <a:t>포함되지 않음</a:t>
            </a:r>
            <a:endParaRPr lang="en-US" altLang="ko-KR" sz="1400" b="1" dirty="0">
              <a:latin typeface="돋움체" panose="020B0609000101010101" pitchFamily="49" charset="-127"/>
              <a:ea typeface="돋움체" panose="020B0609000101010101" pitchFamily="49" charset="-127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63619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4629</TotalTime>
  <Words>205</Words>
  <Application>Microsoft Office PowerPoint</Application>
  <PresentationFormat>A4 용지(210x297mm)</PresentationFormat>
  <Paragraphs>19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6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8" baseType="lpstr">
      <vt:lpstr>Arial Unicode MS</vt:lpstr>
      <vt:lpstr>돋움체</vt:lpstr>
      <vt:lpstr>맑은 고딕</vt:lpstr>
      <vt:lpstr>휴먼명조</vt:lpstr>
      <vt:lpstr>Arial</vt:lpstr>
      <vt:lpstr>Wingdings</vt:lpstr>
      <vt:lpstr>Office 테마</vt:lpstr>
      <vt:lpstr>W</vt:lpstr>
    </vt:vector>
  </TitlesOfParts>
  <Company>수학과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수학과</dc:creator>
  <cp:lastModifiedBy>곽철광(수학과)</cp:lastModifiedBy>
  <cp:revision>219</cp:revision>
  <cp:lastPrinted>2018-03-12T06:55:19Z</cp:lastPrinted>
  <dcterms:created xsi:type="dcterms:W3CDTF">2010-09-28T23:28:38Z</dcterms:created>
  <dcterms:modified xsi:type="dcterms:W3CDTF">2026-02-22T23:07:55Z</dcterms:modified>
</cp:coreProperties>
</file>